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5F5F"/>
    <a:srgbClr val="666699"/>
    <a:srgbClr val="566071"/>
    <a:srgbClr val="3B4150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84" d="100"/>
          <a:sy n="84" d="100"/>
        </p:scale>
        <p:origin x="36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DDC56-BA16-4080-8B96-3041C68FD6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20106B-106C-4316-A30D-1591544C5F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992892-D3C2-4CD5-B823-C559E1FD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5CBB9C-3A9B-4EA4-A788-B4C2E0B71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89F82E-08D5-40C1-ABC8-5C099BE69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490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D115EA-7075-45C2-9A29-621D1D41C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2B4F53-E2A0-4EC5-B80B-428610E8A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19EA9B-118C-475A-8BDC-4EEFA58EC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94ADC6-EE17-4FF1-B064-A37F8A424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EEFD96-0A2C-4B74-9BD2-BCA762BDF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938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F4B103C-551D-4411-BB4E-C8BAB6C000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40AD18F-A692-4899-897D-043137C00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5757BF-89C4-4C3C-986D-F5D8337EA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99F6EC-F023-493D-9767-050045CD6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DD5F24-A16C-4F2D-B76C-DA7818A6F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054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939133-5CB7-4420-9F05-6C4C882D9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761048-D14B-4551-863C-93547B5C7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DD4906-DF67-4C48-A4AB-AC2F7477A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59DC92-E436-4AC2-8094-DADCEAF1E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DFA644-871D-4D29-8054-2C00CAAB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53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71E758-A096-42AC-A4B2-B1BFFDF98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1CE969-BA53-45F6-8572-0B0D6D650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D487F4-A418-4B9F-891C-E03186A0F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920C3C-0F56-4FFA-8046-21A7012B0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7678B0-9D51-4456-B8C6-F040C6CF5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446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D13DB4-65A4-4886-886D-D8E83AC8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DAB192-B884-43CC-964B-FAA9769F83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1AB690-6F77-490A-B9B1-1B0642F57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E2AF2D-815A-4199-B02C-1283E6D4D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F04B45-DD3D-46B8-B1AA-24DA265DE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97858B-7270-4FD5-AF4E-F6F5EAF8D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14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4711F-9689-4303-9AA9-631638256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3DEE3A-9154-40CC-8659-EB225B34B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8F0E95-ACC1-41DE-BD79-FAA9A59D5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8B90630-9FAF-41B8-925F-8384D38A3C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5BF21B-BAD3-4A96-B15B-D1C4489E29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6270984-ACA7-4EE9-B99A-6C9A7EF53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53AAE6D-5D22-4226-A7DC-807EDAFFF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BBF55A-B6C1-469D-B691-A65DF93F6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966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3985F-2699-4070-A17E-CA1B2EEE6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F95255-26E7-4F89-88A3-00051B343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24979AC-B767-430F-8845-54B69303D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8DFEC6-61C0-420F-AA94-C9DFB4562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930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066E528-7BD7-418E-9A14-19B1DC61A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D943156-5266-4B3E-9B68-714D79210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0531E4-78B6-474F-8769-23CAD4AC6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969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807E5-2F50-4414-A6A9-722BCF588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B8BA44-7557-4405-BC4D-676FC4684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CEAF93-3D2C-412A-8059-6A73B435C4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E49D72-6F40-4B1B-BFB0-370E05029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E499DE-19B8-476B-AD4C-FF12B261C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A1556-0D4A-459D-8498-71BC6A76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666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97845-3317-479E-8917-F1E4BE37E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7D5CA55-C27F-4004-BB89-0D28FEF29A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0A6FD7-0884-41EE-84E2-73C9B4AD4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8EB447-210F-4E3E-9D33-D6A8A3803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45F004-369B-4027-ABF4-590CC2602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21C628-28E3-4CB8-BBFE-23610619C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58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0434388-C5EE-4FDB-A4B8-15FE35FC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AE0B80-81FA-4EF9-B289-E522080CF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A62D81-5706-4515-984A-2F00B284C7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EFCEE-4BA8-4CDD-9A12-B67124C3610C}" type="datetimeFigureOut">
              <a:rPr lang="ko-KR" altLang="en-US" smtClean="0"/>
              <a:t>2022-02-10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3B7146-FAA7-48FB-B420-EB0EEB2DD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1E43A5-8443-4DA4-A66E-7DCDE4081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246F9-12DC-4A71-922E-523268D4B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171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C52CC2D-D98C-4750-BF7A-69EC02713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871" y="634001"/>
            <a:ext cx="4229100" cy="4953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1B9405-2568-4873-A439-90D16C9B9F9B}"/>
              </a:ext>
            </a:extLst>
          </p:cNvPr>
          <p:cNvSpPr txBox="1"/>
          <p:nvPr/>
        </p:nvSpPr>
        <p:spPr>
          <a:xfrm>
            <a:off x="3554859" y="4438436"/>
            <a:ext cx="1624163" cy="369332"/>
          </a:xfrm>
          <a:prstGeom prst="rect">
            <a:avLst/>
          </a:prstGeom>
          <a:solidFill>
            <a:srgbClr val="EAEAEA">
              <a:alpha val="69804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5">
                    <a:lumMod val="50000"/>
                  </a:schemeClr>
                </a:solidFill>
              </a:rPr>
              <a:t>Classification</a:t>
            </a:r>
            <a:endParaRPr lang="ko-KR" alt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2E3EE2-5880-4F9E-9879-653C084910D2}"/>
              </a:ext>
            </a:extLst>
          </p:cNvPr>
          <p:cNvSpPr txBox="1"/>
          <p:nvPr/>
        </p:nvSpPr>
        <p:spPr>
          <a:xfrm>
            <a:off x="3607006" y="3562834"/>
            <a:ext cx="1244829" cy="369332"/>
          </a:xfrm>
          <a:prstGeom prst="rect">
            <a:avLst/>
          </a:prstGeom>
          <a:solidFill>
            <a:srgbClr val="EAEAEA">
              <a:alpha val="69804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5">
                    <a:lumMod val="50000"/>
                  </a:schemeClr>
                </a:solidFill>
              </a:rPr>
              <a:t>Detection</a:t>
            </a:r>
            <a:endParaRPr lang="ko-KR" alt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BD6BF6-09FA-407A-92F1-E40411B7E6FC}"/>
              </a:ext>
            </a:extLst>
          </p:cNvPr>
          <p:cNvSpPr txBox="1"/>
          <p:nvPr/>
        </p:nvSpPr>
        <p:spPr>
          <a:xfrm>
            <a:off x="3576616" y="2156613"/>
            <a:ext cx="1715534" cy="369332"/>
          </a:xfrm>
          <a:prstGeom prst="rect">
            <a:avLst/>
          </a:prstGeom>
          <a:solidFill>
            <a:srgbClr val="EAEAEA">
              <a:alpha val="69804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5">
                    <a:lumMod val="50000"/>
                  </a:schemeClr>
                </a:solidFill>
              </a:rPr>
              <a:t>Segmentation</a:t>
            </a:r>
            <a:endParaRPr lang="ko-KR" alt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0F0BE5-EF39-437E-BB0B-E4B1ECC4F57D}"/>
              </a:ext>
            </a:extLst>
          </p:cNvPr>
          <p:cNvSpPr txBox="1"/>
          <p:nvPr/>
        </p:nvSpPr>
        <p:spPr>
          <a:xfrm>
            <a:off x="2572415" y="2628419"/>
            <a:ext cx="1379481" cy="369332"/>
          </a:xfrm>
          <a:prstGeom prst="rect">
            <a:avLst/>
          </a:prstGeom>
          <a:solidFill>
            <a:srgbClr val="EAEAEA">
              <a:alpha val="69804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5">
                    <a:lumMod val="50000"/>
                  </a:schemeClr>
                </a:solidFill>
              </a:rPr>
              <a:t>Regression</a:t>
            </a:r>
            <a:endParaRPr lang="ko-KR" alt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9B456D-D447-485F-836A-8D48DC97F50B}"/>
              </a:ext>
            </a:extLst>
          </p:cNvPr>
          <p:cNvSpPr txBox="1"/>
          <p:nvPr/>
        </p:nvSpPr>
        <p:spPr>
          <a:xfrm>
            <a:off x="4611162" y="2741169"/>
            <a:ext cx="1361976" cy="369332"/>
          </a:xfrm>
          <a:prstGeom prst="rect">
            <a:avLst/>
          </a:prstGeom>
          <a:solidFill>
            <a:srgbClr val="EAEAEA">
              <a:alpha val="69804"/>
            </a:srgb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5">
                    <a:lumMod val="50000"/>
                  </a:schemeClr>
                </a:solidFill>
              </a:rPr>
              <a:t>Generative</a:t>
            </a:r>
            <a:endParaRPr lang="ko-KR" alt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C3A7752-72EC-4B17-8026-4E0E66501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496" y="1469405"/>
            <a:ext cx="3345532" cy="391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546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9A8C517-DA69-41EA-959F-2C9B5DAE9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044" y="859313"/>
            <a:ext cx="8583912" cy="513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88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E736172A-8933-4F53-A2AB-FE5784AFA3B1}"/>
              </a:ext>
            </a:extLst>
          </p:cNvPr>
          <p:cNvGrpSpPr/>
          <p:nvPr/>
        </p:nvGrpSpPr>
        <p:grpSpPr>
          <a:xfrm>
            <a:off x="553359" y="1023937"/>
            <a:ext cx="11051638" cy="4810125"/>
            <a:chOff x="553359" y="1023937"/>
            <a:chExt cx="11051638" cy="4810125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C7AE68E9-3040-4FF2-BE3F-2E4E5E924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359" y="1023937"/>
              <a:ext cx="9934575" cy="4810125"/>
            </a:xfrm>
            <a:prstGeom prst="rect">
              <a:avLst/>
            </a:prstGeom>
          </p:spPr>
        </p:pic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6F480BDE-8399-4B32-B037-5A3636A8B0AB}"/>
                </a:ext>
              </a:extLst>
            </p:cNvPr>
            <p:cNvCxnSpPr/>
            <p:nvPr/>
          </p:nvCxnSpPr>
          <p:spPr>
            <a:xfrm>
              <a:off x="9667982" y="2897312"/>
              <a:ext cx="110960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64623A-A9D4-4AF9-A6A0-F929B6079D92}"/>
                </a:ext>
              </a:extLst>
            </p:cNvPr>
            <p:cNvSpPr txBox="1"/>
            <p:nvPr/>
          </p:nvSpPr>
          <p:spPr>
            <a:xfrm>
              <a:off x="9870070" y="2948828"/>
              <a:ext cx="339837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/>
                <a:t>2020</a:t>
              </a:r>
              <a:endParaRPr lang="ko-KR" altLang="en-US" sz="1200" dirty="0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311096C-FBB3-4575-89EA-FE55D524E2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48921" y="2581503"/>
              <a:ext cx="160986" cy="31581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278325-78F3-4620-8563-7B73CAB0FB95}"/>
                </a:ext>
              </a:extLst>
            </p:cNvPr>
            <p:cNvSpPr txBox="1"/>
            <p:nvPr/>
          </p:nvSpPr>
          <p:spPr>
            <a:xfrm>
              <a:off x="10008406" y="2036571"/>
              <a:ext cx="1596591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b="1" i="1" dirty="0" err="1">
                  <a:solidFill>
                    <a:srgbClr val="566071"/>
                  </a:solidFill>
                </a:rPr>
                <a:t>EfficientDet</a:t>
              </a:r>
              <a:r>
                <a:rPr lang="en-US" altLang="ko-KR" sz="1200" b="1" i="1" dirty="0">
                  <a:solidFill>
                    <a:srgbClr val="566071"/>
                  </a:solidFill>
                </a:rPr>
                <a:t>(20)</a:t>
              </a:r>
            </a:p>
            <a:p>
              <a:r>
                <a:rPr lang="en-US" altLang="ko-KR" sz="1200" b="1" i="1" dirty="0">
                  <a:solidFill>
                    <a:srgbClr val="566071"/>
                  </a:solidFill>
                </a:rPr>
                <a:t>YOLOv4(20)</a:t>
              </a:r>
            </a:p>
            <a:p>
              <a:r>
                <a:rPr lang="en-US" altLang="ko-KR" sz="1200" b="1" i="1" dirty="0">
                  <a:solidFill>
                    <a:srgbClr val="566071"/>
                  </a:solidFill>
                </a:rPr>
                <a:t>Deformable DETR(20)</a:t>
              </a:r>
              <a:endParaRPr lang="ko-KR" altLang="en-US" sz="1200" b="1" i="1" dirty="0">
                <a:solidFill>
                  <a:srgbClr val="56607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2BC7A40-2CB1-4EA8-A0EA-C4B91E396534}"/>
                </a:ext>
              </a:extLst>
            </p:cNvPr>
            <p:cNvSpPr txBox="1"/>
            <p:nvPr/>
          </p:nvSpPr>
          <p:spPr>
            <a:xfrm>
              <a:off x="9004769" y="2088074"/>
              <a:ext cx="865301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b="1" i="1" dirty="0">
                  <a:solidFill>
                    <a:srgbClr val="566071"/>
                  </a:solidFill>
                </a:rPr>
                <a:t>YOLOv3(18)</a:t>
              </a:r>
              <a:endParaRPr lang="ko-KR" altLang="en-US" sz="1200" b="1" i="1" dirty="0">
                <a:solidFill>
                  <a:srgbClr val="56607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E73CE65-21EF-4D14-8A4F-2184BD497C27}"/>
                </a:ext>
              </a:extLst>
            </p:cNvPr>
            <p:cNvSpPr txBox="1"/>
            <p:nvPr/>
          </p:nvSpPr>
          <p:spPr>
            <a:xfrm>
              <a:off x="8888690" y="4842607"/>
              <a:ext cx="1240724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b="1" i="1" dirty="0">
                  <a:solidFill>
                    <a:srgbClr val="566071"/>
                  </a:solidFill>
                </a:rPr>
                <a:t>Mask R-CNN(17)</a:t>
              </a:r>
              <a:endParaRPr lang="ko-KR" altLang="en-US" sz="1200" b="1" i="1" dirty="0">
                <a:solidFill>
                  <a:srgbClr val="56607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6098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CFAAAFA-162C-4035-91BA-BD24BEA58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66" y="1023919"/>
            <a:ext cx="998692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122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개이(가) 표시된 사진&#10;&#10;자동 생성된 설명">
            <a:extLst>
              <a:ext uri="{FF2B5EF4-FFF2-40B4-BE49-F238E27FC236}">
                <a16:creationId xmlns:a16="http://schemas.microsoft.com/office/drawing/2014/main" id="{482759AB-7A66-4E37-9881-BC3199E295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701" y="851852"/>
            <a:ext cx="3067050" cy="3067050"/>
          </a:xfrm>
          <a:prstGeom prst="rect">
            <a:avLst/>
          </a:prstGeom>
        </p:spPr>
      </p:pic>
      <p:pic>
        <p:nvPicPr>
          <p:cNvPr id="5" name="그림 4" descr="쇼지, 건물, 창문, 우리이(가) 표시된 사진&#10;&#10;자동 생성된 설명">
            <a:extLst>
              <a:ext uri="{FF2B5EF4-FFF2-40B4-BE49-F238E27FC236}">
                <a16:creationId xmlns:a16="http://schemas.microsoft.com/office/drawing/2014/main" id="{0BB61981-0D59-4343-8DD8-077C3913CC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646" y="851852"/>
            <a:ext cx="3067050" cy="3067050"/>
          </a:xfrm>
          <a:prstGeom prst="rect">
            <a:avLst/>
          </a:prstGeom>
        </p:spPr>
      </p:pic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0411814E-41C6-4F90-899F-23CE555DE94D}"/>
              </a:ext>
            </a:extLst>
          </p:cNvPr>
          <p:cNvSpPr/>
          <p:nvPr/>
        </p:nvSpPr>
        <p:spPr>
          <a:xfrm>
            <a:off x="5066803" y="2188396"/>
            <a:ext cx="406792" cy="45206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000FB7-1442-4291-9AC8-11249300F0F1}"/>
              </a:ext>
            </a:extLst>
          </p:cNvPr>
          <p:cNvSpPr txBox="1"/>
          <p:nvPr/>
        </p:nvSpPr>
        <p:spPr>
          <a:xfrm>
            <a:off x="5001696" y="1650978"/>
            <a:ext cx="53700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ko-KR" b="1" dirty="0"/>
              <a:t>NMS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183672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6AEB0CB-F7B1-4AA3-B80B-83E99D934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947" y="1042968"/>
            <a:ext cx="558608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26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Region of interest pooling example (pooling sections)">
            <a:extLst>
              <a:ext uri="{FF2B5EF4-FFF2-40B4-BE49-F238E27FC236}">
                <a16:creationId xmlns:a16="http://schemas.microsoft.com/office/drawing/2014/main" id="{571D9B23-7B24-4E77-9C48-95F98EC27D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74" r="18556" b="10164"/>
          <a:stretch/>
        </p:blipFill>
        <p:spPr bwMode="auto">
          <a:xfrm>
            <a:off x="4952144" y="1143429"/>
            <a:ext cx="322028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gion of interest pooling example (region proposal)">
            <a:extLst>
              <a:ext uri="{FF2B5EF4-FFF2-40B4-BE49-F238E27FC236}">
                <a16:creationId xmlns:a16="http://schemas.microsoft.com/office/drawing/2014/main" id="{F1546F3C-D749-45A0-B258-BEEDBE39E0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74" r="18556" b="10164"/>
          <a:stretch/>
        </p:blipFill>
        <p:spPr bwMode="auto">
          <a:xfrm>
            <a:off x="1356187" y="1143429"/>
            <a:ext cx="322028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gion of interest pooling example (output)">
            <a:extLst>
              <a:ext uri="{FF2B5EF4-FFF2-40B4-BE49-F238E27FC236}">
                <a16:creationId xmlns:a16="http://schemas.microsoft.com/office/drawing/2014/main" id="{0D9F50FC-557F-418C-BACB-C9501C0037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164" y="1990929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070C6D-4B1E-4DAF-BD61-74906B323C6C}"/>
              </a:ext>
            </a:extLst>
          </p:cNvPr>
          <p:cNvSpPr txBox="1"/>
          <p:nvPr/>
        </p:nvSpPr>
        <p:spPr>
          <a:xfrm>
            <a:off x="2227022" y="1276991"/>
            <a:ext cx="1478610" cy="24622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1600" dirty="0"/>
              <a:t>region proposal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A65B97-7564-4045-8E89-4764606F9376}"/>
              </a:ext>
            </a:extLst>
          </p:cNvPr>
          <p:cNvSpPr txBox="1"/>
          <p:nvPr/>
        </p:nvSpPr>
        <p:spPr>
          <a:xfrm>
            <a:off x="5794447" y="1276991"/>
            <a:ext cx="1535678" cy="24622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1600" dirty="0"/>
              <a:t>pooling sections</a:t>
            </a:r>
            <a:endParaRPr lang="ko-KR" alt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17DBA0-C448-4B37-98E4-B6B6D538EF48}"/>
              </a:ext>
            </a:extLst>
          </p:cNvPr>
          <p:cNvSpPr txBox="1"/>
          <p:nvPr/>
        </p:nvSpPr>
        <p:spPr>
          <a:xfrm>
            <a:off x="8360695" y="1867818"/>
            <a:ext cx="1733937" cy="246221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1600" dirty="0"/>
              <a:t>max values (result)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96758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9526FD3-FC1E-41DE-AC1A-514B7C01F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920" y="1630524"/>
            <a:ext cx="7973694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229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F076EC0-60AA-401E-9AAB-8D6026F7C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88" y="1671361"/>
            <a:ext cx="11241998" cy="252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563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그룹 56">
            <a:extLst>
              <a:ext uri="{FF2B5EF4-FFF2-40B4-BE49-F238E27FC236}">
                <a16:creationId xmlns:a16="http://schemas.microsoft.com/office/drawing/2014/main" id="{16245F3F-1AC6-4A96-9465-1E8E154EDDF5}"/>
              </a:ext>
            </a:extLst>
          </p:cNvPr>
          <p:cNvGrpSpPr/>
          <p:nvPr/>
        </p:nvGrpSpPr>
        <p:grpSpPr>
          <a:xfrm>
            <a:off x="462341" y="384538"/>
            <a:ext cx="8445428" cy="5052332"/>
            <a:chOff x="462341" y="384538"/>
            <a:chExt cx="8445428" cy="5052332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8BCC846-6D14-4AA1-AF5B-D64C86E3A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2343" y="598170"/>
              <a:ext cx="4848225" cy="4838700"/>
            </a:xfrm>
            <a:prstGeom prst="rect">
              <a:avLst/>
            </a:prstGeom>
          </p:spPr>
        </p:pic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B6FD35A3-B33D-460E-9351-B5DF974CD821}"/>
                </a:ext>
              </a:extLst>
            </p:cNvPr>
            <p:cNvCxnSpPr>
              <a:cxnSpLocks/>
            </p:cNvCxnSpPr>
            <p:nvPr/>
          </p:nvCxnSpPr>
          <p:spPr>
            <a:xfrm>
              <a:off x="462343" y="598170"/>
              <a:ext cx="0" cy="48387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5F5ACB68-E9CC-409E-B435-B8B701ECD7C2}"/>
                </a:ext>
              </a:extLst>
            </p:cNvPr>
            <p:cNvCxnSpPr>
              <a:cxnSpLocks/>
            </p:cNvCxnSpPr>
            <p:nvPr/>
          </p:nvCxnSpPr>
          <p:spPr>
            <a:xfrm>
              <a:off x="1674399" y="598170"/>
              <a:ext cx="0" cy="48387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8D838B3-A425-4674-80E7-A95712D61D54}"/>
                </a:ext>
              </a:extLst>
            </p:cNvPr>
            <p:cNvCxnSpPr>
              <a:cxnSpLocks/>
            </p:cNvCxnSpPr>
            <p:nvPr/>
          </p:nvCxnSpPr>
          <p:spPr>
            <a:xfrm>
              <a:off x="2886455" y="598170"/>
              <a:ext cx="0" cy="48387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AE0E5A-3C55-423E-A989-766DAF85BCEE}"/>
                </a:ext>
              </a:extLst>
            </p:cNvPr>
            <p:cNvCxnSpPr>
              <a:cxnSpLocks/>
            </p:cNvCxnSpPr>
            <p:nvPr/>
          </p:nvCxnSpPr>
          <p:spPr>
            <a:xfrm>
              <a:off x="4098511" y="598170"/>
              <a:ext cx="0" cy="48387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A4126C48-B227-4790-A337-FA697209C573}"/>
                </a:ext>
              </a:extLst>
            </p:cNvPr>
            <p:cNvCxnSpPr>
              <a:cxnSpLocks/>
            </p:cNvCxnSpPr>
            <p:nvPr/>
          </p:nvCxnSpPr>
          <p:spPr>
            <a:xfrm>
              <a:off x="5310568" y="598170"/>
              <a:ext cx="0" cy="48387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21216F00-FD95-40BF-BE18-74A2E63BBF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2342" y="598170"/>
              <a:ext cx="4848226" cy="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AE6F7DB1-3243-4593-8072-25E658E36A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2341" y="598170"/>
              <a:ext cx="4848226" cy="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6D12F6FD-BD80-491A-BF58-216AAF6FD5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2341" y="1807845"/>
              <a:ext cx="4848226" cy="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1CDF2E8-B441-40AA-A4E2-905CB859A0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2341" y="3017520"/>
              <a:ext cx="4848226" cy="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87779D34-1735-4D9A-B44B-FA15CC6027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2341" y="4227195"/>
              <a:ext cx="4848226" cy="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D029303-44CC-46FA-A7FC-64AF1B38A3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2341" y="5436870"/>
              <a:ext cx="4848226" cy="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7D086C68-CDBF-491E-ADA9-85C5D8A9E04B}"/>
                </a:ext>
              </a:extLst>
            </p:cNvPr>
            <p:cNvSpPr/>
            <p:nvPr/>
          </p:nvSpPr>
          <p:spPr>
            <a:xfrm>
              <a:off x="2886453" y="1807843"/>
              <a:ext cx="1212041" cy="1209671"/>
            </a:xfrm>
            <a:prstGeom prst="roundRect">
              <a:avLst/>
            </a:prstGeom>
            <a:solidFill>
              <a:srgbClr val="5F5F5F">
                <a:alpha val="50196"/>
              </a:srgb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7FCEEF55-DE89-4122-ACC4-6EAAA199496C}"/>
                </a:ext>
              </a:extLst>
            </p:cNvPr>
            <p:cNvSpPr/>
            <p:nvPr/>
          </p:nvSpPr>
          <p:spPr>
            <a:xfrm>
              <a:off x="4297681" y="2194563"/>
              <a:ext cx="1618488" cy="390523"/>
            </a:xfrm>
            <a:prstGeom prst="rightArrow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5BC6C26-5026-4EBB-AADB-79A0D0AC6907}"/>
                </a:ext>
              </a:extLst>
            </p:cNvPr>
            <p:cNvSpPr/>
            <p:nvPr/>
          </p:nvSpPr>
          <p:spPr>
            <a:xfrm>
              <a:off x="6053902" y="877656"/>
              <a:ext cx="1618486" cy="4279716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030EFE46-6BE1-444F-A89D-55BDED0DB7C4}"/>
                </a:ext>
              </a:extLst>
            </p:cNvPr>
            <p:cNvGrpSpPr/>
            <p:nvPr/>
          </p:nvGrpSpPr>
          <p:grpSpPr>
            <a:xfrm>
              <a:off x="6143145" y="1031088"/>
              <a:ext cx="1440000" cy="3972852"/>
              <a:chOff x="8320452" y="944995"/>
              <a:chExt cx="1440000" cy="3972852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50938BDD-62AD-4179-8841-D4CC0C4694DC}"/>
                  </a:ext>
                </a:extLst>
              </p:cNvPr>
              <p:cNvGrpSpPr/>
              <p:nvPr/>
            </p:nvGrpSpPr>
            <p:grpSpPr>
              <a:xfrm>
                <a:off x="8320452" y="944995"/>
                <a:ext cx="1440000" cy="936000"/>
                <a:chOff x="9882467" y="2286000"/>
                <a:chExt cx="1440000" cy="936000"/>
              </a:xfrm>
            </p:grpSpPr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9E25969F-1580-4CE0-A680-DB3E84FB2AAF}"/>
                    </a:ext>
                  </a:extLst>
                </p:cNvPr>
                <p:cNvSpPr/>
                <p:nvPr/>
              </p:nvSpPr>
              <p:spPr>
                <a:xfrm>
                  <a:off x="9882467" y="2286000"/>
                  <a:ext cx="1440000" cy="936000"/>
                </a:xfrm>
                <a:prstGeom prst="rect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4"/>
                </a:fillRef>
                <a:effectRef idx="1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33" name="그룹 32">
                  <a:extLst>
                    <a:ext uri="{FF2B5EF4-FFF2-40B4-BE49-F238E27FC236}">
                      <a16:creationId xmlns:a16="http://schemas.microsoft.com/office/drawing/2014/main" id="{6A118717-5996-45A9-8A5B-9BDBD6C22DEB}"/>
                    </a:ext>
                  </a:extLst>
                </p:cNvPr>
                <p:cNvGrpSpPr/>
                <p:nvPr/>
              </p:nvGrpSpPr>
              <p:grpSpPr>
                <a:xfrm>
                  <a:off x="9954467" y="2362284"/>
                  <a:ext cx="1296000" cy="783432"/>
                  <a:chOff x="9034396" y="950976"/>
                  <a:chExt cx="1296000" cy="783432"/>
                </a:xfrm>
              </p:grpSpPr>
              <p:sp>
                <p:nvSpPr>
                  <p:cNvPr id="31" name="직사각형 30">
                    <a:extLst>
                      <a:ext uri="{FF2B5EF4-FFF2-40B4-BE49-F238E27FC236}">
                        <a16:creationId xmlns:a16="http://schemas.microsoft.com/office/drawing/2014/main" id="{019B2763-CD6E-4867-9763-7BA76D3D51EC}"/>
                      </a:ext>
                    </a:extLst>
                  </p:cNvPr>
                  <p:cNvSpPr/>
                  <p:nvPr/>
                </p:nvSpPr>
                <p:spPr>
                  <a:xfrm>
                    <a:off x="9034396" y="950976"/>
                    <a:ext cx="1296000" cy="360000"/>
                  </a:xfrm>
                  <a:prstGeom prst="rect">
                    <a:avLst/>
                  </a:prstGeom>
                  <a:ln w="19050"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 err="1"/>
                      <a:t>BBox</a:t>
                    </a:r>
                    <a:endParaRPr lang="ko-KR" altLang="en-US" dirty="0"/>
                  </a:p>
                </p:txBody>
              </p:sp>
              <p:sp>
                <p:nvSpPr>
                  <p:cNvPr id="32" name="직사각형 31">
                    <a:extLst>
                      <a:ext uri="{FF2B5EF4-FFF2-40B4-BE49-F238E27FC236}">
                        <a16:creationId xmlns:a16="http://schemas.microsoft.com/office/drawing/2014/main" id="{6FB3DF55-26FD-4DB0-9FEA-515B78D53EEA}"/>
                      </a:ext>
                    </a:extLst>
                  </p:cNvPr>
                  <p:cNvSpPr/>
                  <p:nvPr/>
                </p:nvSpPr>
                <p:spPr>
                  <a:xfrm>
                    <a:off x="9034396" y="1374408"/>
                    <a:ext cx="1296000" cy="360000"/>
                  </a:xfrm>
                  <a:prstGeom prst="rect">
                    <a:avLst/>
                  </a:prstGeom>
                  <a:ln w="19050"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Class prob.</a:t>
                    </a:r>
                    <a:endParaRPr lang="ko-KR" altLang="en-US" dirty="0"/>
                  </a:p>
                </p:txBody>
              </p:sp>
            </p:grpSp>
          </p:grp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0270D7DC-B26C-4554-B039-61859E6886A6}"/>
                  </a:ext>
                </a:extLst>
              </p:cNvPr>
              <p:cNvGrpSpPr/>
              <p:nvPr/>
            </p:nvGrpSpPr>
            <p:grpSpPr>
              <a:xfrm>
                <a:off x="8320452" y="1957279"/>
                <a:ext cx="1440000" cy="936000"/>
                <a:chOff x="9882467" y="2286000"/>
                <a:chExt cx="1440000" cy="936000"/>
              </a:xfrm>
            </p:grpSpPr>
            <p:sp>
              <p:nvSpPr>
                <p:cNvPr id="36" name="직사각형 35">
                  <a:extLst>
                    <a:ext uri="{FF2B5EF4-FFF2-40B4-BE49-F238E27FC236}">
                      <a16:creationId xmlns:a16="http://schemas.microsoft.com/office/drawing/2014/main" id="{511ACD37-339B-4D28-B836-5BD5A8A17BB9}"/>
                    </a:ext>
                  </a:extLst>
                </p:cNvPr>
                <p:cNvSpPr/>
                <p:nvPr/>
              </p:nvSpPr>
              <p:spPr>
                <a:xfrm>
                  <a:off x="9882467" y="2286000"/>
                  <a:ext cx="1440000" cy="936000"/>
                </a:xfrm>
                <a:prstGeom prst="rect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4"/>
                </a:fillRef>
                <a:effectRef idx="1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37" name="그룹 36">
                  <a:extLst>
                    <a:ext uri="{FF2B5EF4-FFF2-40B4-BE49-F238E27FC236}">
                      <a16:creationId xmlns:a16="http://schemas.microsoft.com/office/drawing/2014/main" id="{64F11C5F-F3FE-4868-AA28-927EBAAE719E}"/>
                    </a:ext>
                  </a:extLst>
                </p:cNvPr>
                <p:cNvGrpSpPr/>
                <p:nvPr/>
              </p:nvGrpSpPr>
              <p:grpSpPr>
                <a:xfrm>
                  <a:off x="9954467" y="2362284"/>
                  <a:ext cx="1296000" cy="783432"/>
                  <a:chOff x="9034396" y="950976"/>
                  <a:chExt cx="1296000" cy="783432"/>
                </a:xfrm>
              </p:grpSpPr>
              <p:sp>
                <p:nvSpPr>
                  <p:cNvPr id="38" name="직사각형 37">
                    <a:extLst>
                      <a:ext uri="{FF2B5EF4-FFF2-40B4-BE49-F238E27FC236}">
                        <a16:creationId xmlns:a16="http://schemas.microsoft.com/office/drawing/2014/main" id="{60D760AC-8908-40BD-AA3A-B241BB37D2ED}"/>
                      </a:ext>
                    </a:extLst>
                  </p:cNvPr>
                  <p:cNvSpPr/>
                  <p:nvPr/>
                </p:nvSpPr>
                <p:spPr>
                  <a:xfrm>
                    <a:off x="9034396" y="950976"/>
                    <a:ext cx="1296000" cy="360000"/>
                  </a:xfrm>
                  <a:prstGeom prst="rect">
                    <a:avLst/>
                  </a:prstGeom>
                  <a:ln w="19050"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 err="1"/>
                      <a:t>BBox</a:t>
                    </a:r>
                    <a:endParaRPr lang="ko-KR" altLang="en-US" dirty="0"/>
                  </a:p>
                </p:txBody>
              </p:sp>
              <p:sp>
                <p:nvSpPr>
                  <p:cNvPr id="39" name="직사각형 38">
                    <a:extLst>
                      <a:ext uri="{FF2B5EF4-FFF2-40B4-BE49-F238E27FC236}">
                        <a16:creationId xmlns:a16="http://schemas.microsoft.com/office/drawing/2014/main" id="{0BB75A66-28EA-4654-AC4F-A78FB84397DE}"/>
                      </a:ext>
                    </a:extLst>
                  </p:cNvPr>
                  <p:cNvSpPr/>
                  <p:nvPr/>
                </p:nvSpPr>
                <p:spPr>
                  <a:xfrm>
                    <a:off x="9034396" y="1374408"/>
                    <a:ext cx="1296000" cy="360000"/>
                  </a:xfrm>
                  <a:prstGeom prst="rect">
                    <a:avLst/>
                  </a:prstGeom>
                  <a:ln w="19050"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Class prob.</a:t>
                    </a:r>
                    <a:endParaRPr lang="ko-KR" altLang="en-US" dirty="0"/>
                  </a:p>
                </p:txBody>
              </p:sp>
            </p:grpSp>
          </p:grpSp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91D3E223-209B-432E-BE17-F79808330132}"/>
                  </a:ext>
                </a:extLst>
              </p:cNvPr>
              <p:cNvGrpSpPr/>
              <p:nvPr/>
            </p:nvGrpSpPr>
            <p:grpSpPr>
              <a:xfrm>
                <a:off x="8320452" y="2969563"/>
                <a:ext cx="1440000" cy="936000"/>
                <a:chOff x="9882467" y="2286000"/>
                <a:chExt cx="1440000" cy="936000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AB7DE398-784B-466B-A3CB-DB2A061ECA82}"/>
                    </a:ext>
                  </a:extLst>
                </p:cNvPr>
                <p:cNvSpPr/>
                <p:nvPr/>
              </p:nvSpPr>
              <p:spPr>
                <a:xfrm>
                  <a:off x="9882467" y="2286000"/>
                  <a:ext cx="1440000" cy="936000"/>
                </a:xfrm>
                <a:prstGeom prst="rect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4"/>
                </a:fillRef>
                <a:effectRef idx="1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42" name="그룹 41">
                  <a:extLst>
                    <a:ext uri="{FF2B5EF4-FFF2-40B4-BE49-F238E27FC236}">
                      <a16:creationId xmlns:a16="http://schemas.microsoft.com/office/drawing/2014/main" id="{0E7C693D-0DB9-4A27-B817-51A8DBA0BD93}"/>
                    </a:ext>
                  </a:extLst>
                </p:cNvPr>
                <p:cNvGrpSpPr/>
                <p:nvPr/>
              </p:nvGrpSpPr>
              <p:grpSpPr>
                <a:xfrm>
                  <a:off x="9954467" y="2362284"/>
                  <a:ext cx="1296000" cy="783432"/>
                  <a:chOff x="9034396" y="950976"/>
                  <a:chExt cx="1296000" cy="783432"/>
                </a:xfrm>
              </p:grpSpPr>
              <p:sp>
                <p:nvSpPr>
                  <p:cNvPr id="43" name="직사각형 42">
                    <a:extLst>
                      <a:ext uri="{FF2B5EF4-FFF2-40B4-BE49-F238E27FC236}">
                        <a16:creationId xmlns:a16="http://schemas.microsoft.com/office/drawing/2014/main" id="{7A447AE8-93F0-4079-A34E-2FFA3FC1E2A2}"/>
                      </a:ext>
                    </a:extLst>
                  </p:cNvPr>
                  <p:cNvSpPr/>
                  <p:nvPr/>
                </p:nvSpPr>
                <p:spPr>
                  <a:xfrm>
                    <a:off x="9034396" y="950976"/>
                    <a:ext cx="1296000" cy="360000"/>
                  </a:xfrm>
                  <a:prstGeom prst="rect">
                    <a:avLst/>
                  </a:prstGeom>
                  <a:ln w="19050"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 err="1"/>
                      <a:t>BBox</a:t>
                    </a:r>
                    <a:endParaRPr lang="ko-KR" altLang="en-US" dirty="0"/>
                  </a:p>
                </p:txBody>
              </p:sp>
              <p:sp>
                <p:nvSpPr>
                  <p:cNvPr id="44" name="직사각형 43">
                    <a:extLst>
                      <a:ext uri="{FF2B5EF4-FFF2-40B4-BE49-F238E27FC236}">
                        <a16:creationId xmlns:a16="http://schemas.microsoft.com/office/drawing/2014/main" id="{89E73649-8518-479D-908F-FB9B554556D2}"/>
                      </a:ext>
                    </a:extLst>
                  </p:cNvPr>
                  <p:cNvSpPr/>
                  <p:nvPr/>
                </p:nvSpPr>
                <p:spPr>
                  <a:xfrm>
                    <a:off x="9034396" y="1374408"/>
                    <a:ext cx="1296000" cy="360000"/>
                  </a:xfrm>
                  <a:prstGeom prst="rect">
                    <a:avLst/>
                  </a:prstGeom>
                  <a:ln w="19050"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Class prob.</a:t>
                    </a:r>
                    <a:endParaRPr lang="ko-KR" altLang="en-US" dirty="0"/>
                  </a:p>
                </p:txBody>
              </p:sp>
            </p:grp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E704F428-6053-4E33-9808-3735732718FC}"/>
                  </a:ext>
                </a:extLst>
              </p:cNvPr>
              <p:cNvGrpSpPr/>
              <p:nvPr/>
            </p:nvGrpSpPr>
            <p:grpSpPr>
              <a:xfrm>
                <a:off x="8320452" y="3981847"/>
                <a:ext cx="1440000" cy="936000"/>
                <a:chOff x="9882467" y="2286000"/>
                <a:chExt cx="1440000" cy="936000"/>
              </a:xfrm>
            </p:grpSpPr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03C622A1-A2FE-44D5-859F-10E13A2F937A}"/>
                    </a:ext>
                  </a:extLst>
                </p:cNvPr>
                <p:cNvSpPr/>
                <p:nvPr/>
              </p:nvSpPr>
              <p:spPr>
                <a:xfrm>
                  <a:off x="9882467" y="2286000"/>
                  <a:ext cx="1440000" cy="936000"/>
                </a:xfrm>
                <a:prstGeom prst="rect">
                  <a:avLst/>
                </a:prstGeom>
              </p:spPr>
              <p:style>
                <a:lnRef idx="3">
                  <a:schemeClr val="lt1"/>
                </a:lnRef>
                <a:fillRef idx="1">
                  <a:schemeClr val="accent4"/>
                </a:fillRef>
                <a:effectRef idx="1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47" name="그룹 46">
                  <a:extLst>
                    <a:ext uri="{FF2B5EF4-FFF2-40B4-BE49-F238E27FC236}">
                      <a16:creationId xmlns:a16="http://schemas.microsoft.com/office/drawing/2014/main" id="{E2A34BF3-3E42-450C-97A1-E78B9883E061}"/>
                    </a:ext>
                  </a:extLst>
                </p:cNvPr>
                <p:cNvGrpSpPr/>
                <p:nvPr/>
              </p:nvGrpSpPr>
              <p:grpSpPr>
                <a:xfrm>
                  <a:off x="9954467" y="2362284"/>
                  <a:ext cx="1296000" cy="783432"/>
                  <a:chOff x="9034396" y="950976"/>
                  <a:chExt cx="1296000" cy="783432"/>
                </a:xfrm>
              </p:grpSpPr>
              <p:sp>
                <p:nvSpPr>
                  <p:cNvPr id="48" name="직사각형 47">
                    <a:extLst>
                      <a:ext uri="{FF2B5EF4-FFF2-40B4-BE49-F238E27FC236}">
                        <a16:creationId xmlns:a16="http://schemas.microsoft.com/office/drawing/2014/main" id="{B21F1199-CCD0-4C03-8320-51D900E1098E}"/>
                      </a:ext>
                    </a:extLst>
                  </p:cNvPr>
                  <p:cNvSpPr/>
                  <p:nvPr/>
                </p:nvSpPr>
                <p:spPr>
                  <a:xfrm>
                    <a:off x="9034396" y="950976"/>
                    <a:ext cx="1296000" cy="360000"/>
                  </a:xfrm>
                  <a:prstGeom prst="rect">
                    <a:avLst/>
                  </a:prstGeom>
                  <a:ln w="19050"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 err="1"/>
                      <a:t>BBox</a:t>
                    </a:r>
                    <a:endParaRPr lang="ko-KR" altLang="en-US" dirty="0"/>
                  </a:p>
                </p:txBody>
              </p:sp>
              <p:sp>
                <p:nvSpPr>
                  <p:cNvPr id="49" name="직사각형 48">
                    <a:extLst>
                      <a:ext uri="{FF2B5EF4-FFF2-40B4-BE49-F238E27FC236}">
                        <a16:creationId xmlns:a16="http://schemas.microsoft.com/office/drawing/2014/main" id="{32528165-4D7F-43CD-A938-CE30390A89ED}"/>
                      </a:ext>
                    </a:extLst>
                  </p:cNvPr>
                  <p:cNvSpPr/>
                  <p:nvPr/>
                </p:nvSpPr>
                <p:spPr>
                  <a:xfrm>
                    <a:off x="9034396" y="1374408"/>
                    <a:ext cx="1296000" cy="360000"/>
                  </a:xfrm>
                  <a:prstGeom prst="rect">
                    <a:avLst/>
                  </a:prstGeom>
                  <a:ln w="19050"/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dirty="0"/>
                      <a:t>Class prob.</a:t>
                    </a:r>
                    <a:endParaRPr lang="ko-KR" altLang="en-US" dirty="0"/>
                  </a:p>
                </p:txBody>
              </p:sp>
            </p:grpSp>
          </p:grpSp>
        </p:grp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1B117134-0DB2-4066-BFDD-C8E80C76DE35}"/>
                </a:ext>
              </a:extLst>
            </p:cNvPr>
            <p:cNvSpPr/>
            <p:nvPr/>
          </p:nvSpPr>
          <p:spPr>
            <a:xfrm>
              <a:off x="8097769" y="1253514"/>
              <a:ext cx="540000" cy="54000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9B21595-CB18-4236-82DB-7C31E0D44E5F}"/>
                </a:ext>
              </a:extLst>
            </p:cNvPr>
            <p:cNvSpPr txBox="1"/>
            <p:nvPr/>
          </p:nvSpPr>
          <p:spPr>
            <a:xfrm>
              <a:off x="6335757" y="538427"/>
              <a:ext cx="1099660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ko-KR" sz="2000" b="1" dirty="0"/>
                <a:t>Channels</a:t>
              </a:r>
              <a:endParaRPr lang="ko-KR" altLang="en-US" sz="2000" b="1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793A43A-B236-4299-ADF8-9176415982DA}"/>
                </a:ext>
              </a:extLst>
            </p:cNvPr>
            <p:cNvSpPr txBox="1"/>
            <p:nvPr/>
          </p:nvSpPr>
          <p:spPr>
            <a:xfrm>
              <a:off x="7852160" y="384538"/>
              <a:ext cx="1031219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2000" b="1" dirty="0"/>
                <a:t>Default boxes</a:t>
              </a:r>
              <a:endParaRPr lang="ko-KR" altLang="en-US" sz="2000" b="1" dirty="0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4137CFD2-5C6A-4D59-89F2-2BD5EB1F0D2A}"/>
                </a:ext>
              </a:extLst>
            </p:cNvPr>
            <p:cNvSpPr/>
            <p:nvPr/>
          </p:nvSpPr>
          <p:spPr>
            <a:xfrm>
              <a:off x="7827769" y="2119656"/>
              <a:ext cx="1080000" cy="72000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7363F236-E1E1-475B-B5E6-64D34E8E2C6C}"/>
                </a:ext>
              </a:extLst>
            </p:cNvPr>
            <p:cNvSpPr/>
            <p:nvPr/>
          </p:nvSpPr>
          <p:spPr>
            <a:xfrm>
              <a:off x="8007769" y="2951940"/>
              <a:ext cx="720000" cy="108000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D8E89B04-723B-4512-8F99-8B214271600A}"/>
                </a:ext>
              </a:extLst>
            </p:cNvPr>
            <p:cNvSpPr/>
            <p:nvPr/>
          </p:nvSpPr>
          <p:spPr>
            <a:xfrm>
              <a:off x="7917769" y="4103940"/>
              <a:ext cx="900000" cy="900000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8150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53</Words>
  <Application>Microsoft Office PowerPoint</Application>
  <PresentationFormat>와이드스크린</PresentationFormat>
  <Paragraphs>25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HYUKDOO</dc:creator>
  <cp:lastModifiedBy>CHOI HYUKDOO</cp:lastModifiedBy>
  <cp:revision>6</cp:revision>
  <dcterms:created xsi:type="dcterms:W3CDTF">2022-01-19T17:35:35Z</dcterms:created>
  <dcterms:modified xsi:type="dcterms:W3CDTF">2022-02-10T15:45:07Z</dcterms:modified>
</cp:coreProperties>
</file>

<file path=docProps/thumbnail.jpeg>
</file>